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89"/>
    <p:restoredTop sz="94622"/>
  </p:normalViewPr>
  <p:slideViewPr>
    <p:cSldViewPr snapToGrid="0" snapToObjects="1">
      <p:cViewPr varScale="1">
        <p:scale>
          <a:sx n="33" d="100"/>
          <a:sy n="33" d="100"/>
        </p:scale>
        <p:origin x="31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53" y="-1957503"/>
            <a:ext cx="24397507" cy="1830311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CLOUD…"/>
          <p:cNvSpPr txBox="1">
            <a:spLocks noGrp="1"/>
          </p:cNvSpPr>
          <p:nvPr>
            <p:ph type="ctrTitle"/>
          </p:nvPr>
        </p:nvSpPr>
        <p:spPr>
          <a:xfrm>
            <a:off x="139015" y="159351"/>
            <a:ext cx="24105970" cy="13397298"/>
          </a:xfrm>
          <a:prstGeom prst="rect">
            <a:avLst/>
          </a:prstGeom>
        </p:spPr>
        <p:txBody>
          <a:bodyPr/>
          <a:lstStyle/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CLOUD</a:t>
            </a:r>
          </a:p>
          <a:p>
            <a:pPr defTabSz="792479">
              <a:defRPr sz="43200">
                <a:solidFill>
                  <a:srgbClr val="FFFFFF"/>
                </a:solidFill>
              </a:defRPr>
            </a:pPr>
            <a:r>
              <a:t>NATIVE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the goal for today?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e goal is to deliver an application into production globally in an automated and reproducible fash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18184">
              <a:defRPr sz="9744"/>
            </a:lvl1pPr>
          </a:lstStyle>
          <a:p>
            <a:r>
              <a:t>The goal is to deliver an application into production globally in an automated and reproducible fashion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 achieve that we need our application and infrastructure to be cloud na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r>
              <a:t>To achieve that we need our application and infrastructure to be cloud native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’s the goal for toda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sv-SE" dirty="0"/>
              <a:t>Cloud </a:t>
            </a:r>
            <a:r>
              <a:rPr lang="sv-SE" dirty="0" err="1"/>
              <a:t>native</a:t>
            </a:r>
            <a:r>
              <a:rPr lang="sv-SE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131600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loud native means taking full advantage of the cloud computing model from infrastructure to appl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2145">
              <a:defRPr sz="8848"/>
            </a:lvl1pPr>
          </a:lstStyle>
          <a:p>
            <a:r>
              <a:t>Cloud native means taking full advantage of the cloud computing model from infrastructure to application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uiding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Guiding Principles</a:t>
            </a:r>
          </a:p>
        </p:txBody>
      </p:sp>
      <p:sp>
        <p:nvSpPr>
          <p:cNvPr id="131" name="Containerization…"/>
          <p:cNvSpPr txBox="1">
            <a:spLocks noGrp="1"/>
          </p:cNvSpPr>
          <p:nvPr>
            <p:ph type="body" sz="half" idx="1"/>
          </p:nvPr>
        </p:nvSpPr>
        <p:spPr>
          <a:xfrm>
            <a:off x="1847716" y="3149600"/>
            <a:ext cx="7910139" cy="9194801"/>
          </a:xfrm>
          <a:prstGeom prst="rect">
            <a:avLst/>
          </a:prstGeom>
        </p:spPr>
        <p:txBody>
          <a:bodyPr/>
          <a:lstStyle/>
          <a:p>
            <a:r>
              <a:t>Containerization</a:t>
            </a:r>
          </a:p>
          <a:p>
            <a:r>
              <a:t>Continuous Integration</a:t>
            </a:r>
          </a:p>
          <a:p>
            <a:r>
              <a:t>Continuous Deployment</a:t>
            </a:r>
          </a:p>
          <a:p>
            <a:r>
              <a:t>Infrastructure as Code</a:t>
            </a:r>
          </a:p>
          <a:p>
            <a:r>
              <a:t>Performance efficiency</a:t>
            </a:r>
          </a:p>
        </p:txBody>
      </p:sp>
      <p:sp>
        <p:nvSpPr>
          <p:cNvPr id="132" name="Cost optimization…"/>
          <p:cNvSpPr txBox="1"/>
          <p:nvPr/>
        </p:nvSpPr>
        <p:spPr>
          <a:xfrm>
            <a:off x="14928387" y="3149599"/>
            <a:ext cx="7910139" cy="919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Cost optimization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Security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Reliability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Serverless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sz="4800" b="0"/>
            </a:pPr>
            <a:r>
              <a:t>Managed Services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Macintosh PowerPoint</Application>
  <PresentationFormat>Custom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Helvetica Neue</vt:lpstr>
      <vt:lpstr>Helvetica Neue Light</vt:lpstr>
      <vt:lpstr>Helvetica Neue Medium</vt:lpstr>
      <vt:lpstr>White</vt:lpstr>
      <vt:lpstr>CLOUD NATIVE</vt:lpstr>
      <vt:lpstr>What’s the goal for today?</vt:lpstr>
      <vt:lpstr>The goal is to deliver an application into production globally in an automated and reproducible fashion</vt:lpstr>
      <vt:lpstr>To achieve that we need our application and infrastructure to be cloud native</vt:lpstr>
      <vt:lpstr>Cloud native?</vt:lpstr>
      <vt:lpstr>Cloud native means taking full advantage of the cloud computing model from infrastructure to application</vt:lpstr>
      <vt:lpstr>Guiding Principles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NATIVE</dc:title>
  <cp:lastModifiedBy>Jakob Kylberg</cp:lastModifiedBy>
  <cp:revision>1</cp:revision>
  <dcterms:modified xsi:type="dcterms:W3CDTF">2019-06-10T12:59:13Z</dcterms:modified>
</cp:coreProperties>
</file>